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0" r:id="rId8"/>
    <p:sldId id="263" r:id="rId9"/>
    <p:sldId id="269" r:id="rId10"/>
    <p:sldId id="270" r:id="rId11"/>
    <p:sldId id="280" r:id="rId12"/>
    <p:sldId id="271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F5FD5E-6FB6-43AB-8662-6A8326029B94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247A1B-877B-40F3-AB9B-D98405AE9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1001kartina.su/2012/03/10/vesna-bolshaya-voda-isaaka-levitana/levitan_vesna_bolshaya_voda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001kartina.su/2011/11/30/lunnaya-noch-na-dnepre-arxipa-kuindzhi/" TargetMode="External"/><Relationship Id="rId2" Type="http://schemas.openxmlformats.org/officeDocument/2006/relationships/hyperlink" Target="http://1001kartina.su/2012/03/15/zakat-arkadiya-rylov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1001kartina.su/2012/03/15/zakat-arkadiya-rylova/rylov_zak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001kartina.su/2012/02/29/mokryj-lug-fedora-vasileva/vasilyev_mokriy_lug/" TargetMode="External"/><Relationship Id="rId2" Type="http://schemas.openxmlformats.org/officeDocument/2006/relationships/hyperlink" Target="http://1001kartina.su/2012/02/29/mokryj-lug-fedora-vasile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1001kartina.su/2012/03/19/sredi-voln-ivana-ajvazovskogo/ayvazovsky_sredi_voln/" TargetMode="External"/><Relationship Id="rId2" Type="http://schemas.openxmlformats.org/officeDocument/2006/relationships/hyperlink" Target="http://1001kartina.su/2012/03/19/sredi-voln-ivana-ajvazovskog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dogde.ru/wp-content/uploads/2011/07/dozhd_Edouard_Leon_Corte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dogde.ru/wp-content/uploads/2011/07/dozhd_evgeniy_gavlin.jpg" TargetMode="External"/><Relationship Id="rId2" Type="http://schemas.openxmlformats.org/officeDocument/2006/relationships/hyperlink" Target="http://odogd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alitra-ru.ru/index.php?page=reki-na-kartinah-hudozhnikov&amp;lo=levitan-i-i-lodki-u-berega.jpg&amp;mo=%D0%9B%D0%B5%D0%B2%D0%B8%D1%82%D0%B0%D0%BD%20%D0%98.%D0%98.%20%D0%9B%D0%BE%D0%B4%D0%BA%D0%B8%20%D1%83%20%D0%B1%D0%B5%D1%80%D0%B5%D0%B3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litra-ru.ru/index.php?page=russkie-zhivopists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001kartina.su/2012/03/22/tixaya-obitel-isaaka-levitana/levitan_tihaya_obite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formatika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03" y="0"/>
            <a:ext cx="9305703" cy="69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56992"/>
            <a:ext cx="7072362" cy="642942"/>
          </a:xfr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ВОДА  НА КАРТИНАХ  ХУДОЖНИКОВ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Цель проекта: выяснить,  как и кто из художников в своих работах изображали воду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Выполнила: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Бельды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Екатерина,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учащаяся 8 класса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Учитель физики: Жукова Т.З.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2013 год МКОУ СОШ с. Маяк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929198"/>
            <a:ext cx="2886068" cy="1445724"/>
          </a:xfrm>
        </p:spPr>
        <p:txBody>
          <a:bodyPr/>
          <a:lstStyle/>
          <a:p>
            <a:r>
              <a:rPr lang="ru-RU" dirty="0" smtClean="0"/>
              <a:t>Весна. Большая вода. И. Левитан</a:t>
            </a:r>
          </a:p>
          <a:p>
            <a:endParaRPr lang="ru-RU" dirty="0"/>
          </a:p>
        </p:txBody>
      </p:sp>
      <p:pic>
        <p:nvPicPr>
          <p:cNvPr id="4" name="Рисунок 3" descr="Весна. Большая вода. И. Левитан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2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091923" y="785794"/>
            <a:ext cx="6172200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Постоянная ссылка: Закат Аркадия Рылова"/>
              </a:rPr>
              <a:t>Закат Аркадия Рылова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Аркадий Рылов — ученик </a:t>
            </a:r>
            <a:r>
              <a:rPr lang="ru-RU" dirty="0" smtClean="0">
                <a:hlinkClick r:id="rId3" tooltip="Куинджи"/>
              </a:rPr>
              <a:t>Куинджи</a:t>
            </a:r>
            <a:r>
              <a:rPr lang="ru-RU" dirty="0" smtClean="0"/>
              <a:t> — изобразил близкий и знакомый ему пейзаж северной реки с лиственницами и соснами по высоким берегам</a:t>
            </a:r>
            <a:r>
              <a:rPr lang="ru-RU" smtClean="0"/>
              <a:t>. </a:t>
            </a:r>
            <a:endParaRPr lang="ru-RU" dirty="0"/>
          </a:p>
        </p:txBody>
      </p:sp>
      <p:pic>
        <p:nvPicPr>
          <p:cNvPr id="4" name="Рисунок 3" descr="А. Рылов, Закат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857232"/>
            <a:ext cx="61436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b="1" dirty="0" smtClean="0">
                <a:hlinkClick r:id="rId2" tooltip="Постоянная ссылка: Мокрый луг Федора Васильева"/>
              </a:rPr>
              <a:t>Мокрый луг Федора Васильева</a:t>
            </a:r>
            <a:endParaRPr lang="ru-RU" sz="1600" dirty="0"/>
          </a:p>
        </p:txBody>
      </p:sp>
      <p:pic>
        <p:nvPicPr>
          <p:cNvPr id="4" name="Содержимое 3" descr="Васильев Ф., Мокрый луг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871543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Сын морского инженера и заядлого яхтсмена, внук известного художника-мариниста Генри </a:t>
            </a:r>
            <a:r>
              <a:rPr lang="ru-RU" sz="1600" dirty="0" err="1" smtClean="0"/>
              <a:t>Доусона</a:t>
            </a:r>
            <a:r>
              <a:rPr lang="ru-RU" sz="1600" dirty="0" smtClean="0"/>
              <a:t> (1811-1878 гг.), будущий легендарный художник-маринист </a:t>
            </a:r>
            <a:r>
              <a:rPr lang="ru-RU" sz="1600" dirty="0" err="1" smtClean="0"/>
              <a:t>Монтегю</a:t>
            </a:r>
            <a:r>
              <a:rPr lang="ru-RU" sz="1600" dirty="0" smtClean="0"/>
              <a:t> </a:t>
            </a:r>
            <a:r>
              <a:rPr lang="ru-RU" sz="1600" dirty="0" err="1" smtClean="0"/>
              <a:t>Доусон</a:t>
            </a:r>
            <a:r>
              <a:rPr lang="ru-RU" sz="1600" dirty="0" smtClean="0"/>
              <a:t> родился в Лондоне в 1895 году. Большая часть его детства прошла на побережье Саутгемптона. Картины деда на стенах, яхтенные увлечения отца, "морская" атмосфера дома, наполняемые ветром паруса на взморье, гудки и свист пароходов,- всё это не могло не способствовать его интересу к морю и к кораблям. Это была эпоха, когда пар практически закончил вытеснение парусов с океанских просторов, и любое появление клипера или </a:t>
            </a:r>
            <a:r>
              <a:rPr lang="ru-RU" sz="1600" dirty="0" err="1" smtClean="0"/>
              <a:t>винджаммера</a:t>
            </a:r>
            <a:r>
              <a:rPr lang="ru-RU" sz="1600" dirty="0" smtClean="0"/>
              <a:t> перед глазами юного </a:t>
            </a:r>
            <a:r>
              <a:rPr lang="ru-RU" sz="1600" dirty="0" err="1" smtClean="0"/>
              <a:t>Монтегю</a:t>
            </a:r>
            <a:r>
              <a:rPr lang="ru-RU" sz="1600" dirty="0" smtClean="0"/>
              <a:t> вызывало в нём чувство грусти по уходящей эпохе, но вместе с тем будило в нём романтика, а гены деда- художника приучали к наблюдательности, что впоследствии нашему герою очень пригодилось.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ы художника-мариниста Монтегю Доусо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5072098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ы художника-мариниста Монтегю Доусо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142852"/>
            <a:ext cx="4274518" cy="633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ы художника-мариниста Монтегю Доусо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ы художника-мариниста Монтегю Доусо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85728"/>
            <a:ext cx="6243654" cy="428628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hlinkClick r:id="rId2" tooltip="Постоянная ссылка: Среди волн Ивана Айвазовского"/>
              </a:rPr>
              <a:t>Среди волн Ивана Айвазовского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71612"/>
            <a:ext cx="7672414" cy="48033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реди волн. И.К. Айвазовский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8858280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Изображение дождя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Дождь – это не только сырость и уныние, как кажется многим. Это незабываемые яркие краски, которые вдохновляют многих художников. </a:t>
            </a:r>
          </a:p>
          <a:p>
            <a:r>
              <a:rPr lang="ru-RU" dirty="0" smtClean="0"/>
              <a:t>Дмитрий </a:t>
            </a:r>
            <a:r>
              <a:rPr lang="ru-RU" dirty="0" err="1" smtClean="0"/>
              <a:t>Кустанович</a:t>
            </a:r>
            <a:r>
              <a:rPr lang="ru-RU" dirty="0" smtClean="0"/>
              <a:t> изображает дождливые городские пейзажи, пропитанные водой и блеском.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ждь на картинах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Дождливые картины Грегори </a:t>
            </a:r>
            <a:r>
              <a:rPr lang="ru-RU" dirty="0" err="1" smtClean="0"/>
              <a:t>Тилкера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kislorod.me/uploads/images/00/00/06/2012/04/20/4584e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6715172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islorod.me/uploads/images/00/00/06/2012/04/20/c7119f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600" u="sng" dirty="0" smtClean="0">
                <a:hlinkClick r:id="rId2" tooltip="картины дождя"/>
              </a:rPr>
              <a:t>Картины дождя</a:t>
            </a:r>
            <a:r>
              <a:rPr lang="ru-RU" sz="1600" dirty="0" smtClean="0"/>
              <a:t> – это манящие, магнетические полотна. Среди современных художников, изображающих дождь, много русских имен. Акварели Евгения </a:t>
            </a:r>
            <a:r>
              <a:rPr lang="ru-RU" sz="1600" dirty="0" err="1" smtClean="0"/>
              <a:t>Гавлина</a:t>
            </a:r>
            <a:r>
              <a:rPr lang="ru-RU" sz="1600" dirty="0" smtClean="0"/>
              <a:t> – это спокойные полотна, в которых он сознательно избегает яркие цвета.</a:t>
            </a:r>
            <a:endParaRPr lang="ru-RU" sz="1600" dirty="0"/>
          </a:p>
        </p:txBody>
      </p:sp>
      <p:pic>
        <p:nvPicPr>
          <p:cNvPr id="4" name="Содержимое 3" descr="дождь в творчестве Евгения Гавлина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99882" y="1945995"/>
            <a:ext cx="5782235" cy="41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Мокрый" эффект в картине Герасимова "После дождя".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ерасимов После дождя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270788" cy="562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витан И.И. Лодки у берега">
            <a:hlinkClick r:id="rId2" tooltip="&quot;Левитан И.И. Лодки у берега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8815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Реки на картинах художников пейзажистов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Реки России - непременный атрибут ее пейзажа, национальная гордость россиян! Издревле их ладьи одевались парусами на широких просторах могучих рек, помогая людям в их труде и ратном деле. Много добрых слов посвящено рекам 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песнях,сказаниях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стихах.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Российские реки всегда привлекали внимание 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художников пейзажистов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Небо и вода, сочетания этих двух начал на полотне позволяло выразить огромную гамму человеческих чувств.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143644"/>
            <a:ext cx="5857916" cy="428628"/>
          </a:xfrm>
        </p:spPr>
        <p:txBody>
          <a:bodyPr>
            <a:noAutofit/>
          </a:bodyPr>
          <a:lstStyle/>
          <a:p>
            <a:pPr fontAlgn="base"/>
            <a:r>
              <a:rPr lang="ru-RU" sz="1100" dirty="0" smtClean="0"/>
              <a:t>Тихая обитель, И. Левитан</a:t>
            </a:r>
            <a:br>
              <a:rPr lang="ru-RU" sz="1100" dirty="0" smtClean="0"/>
            </a:br>
            <a:endParaRPr lang="ru-RU" sz="1200" dirty="0"/>
          </a:p>
        </p:txBody>
      </p:sp>
      <p:pic>
        <p:nvPicPr>
          <p:cNvPr id="4" name="Содержимое 3" descr="Тихая обитель, И. Левитан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00112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243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ВОДА  НА КАРТИНАХ  ХУДОЖНИКОВ         Цель проекта: выяснить,  как и кто из художников в своих работах изображали воду</vt:lpstr>
      <vt:lpstr>Изображение дождя</vt:lpstr>
      <vt:lpstr>Презентация PowerPoint</vt:lpstr>
      <vt:lpstr>Дождливые картины Грегори Тилкера </vt:lpstr>
      <vt:lpstr>Презентация PowerPoint</vt:lpstr>
      <vt:lpstr> Картины дождя – это манящие, магнетические полотна. Среди современных художников, изображающих дождь, много русских имен. Акварели Евгения Гавлина – это спокойные полотна, в которых он сознательно избегает яркие цвета.</vt:lpstr>
      <vt:lpstr>Мокрый" эффект в картине Герасимова "После дождя". </vt:lpstr>
      <vt:lpstr>Реки на картинах художников пейзажистов </vt:lpstr>
      <vt:lpstr>Тихая обитель, И. Левитан </vt:lpstr>
      <vt:lpstr>Презентация PowerPoint</vt:lpstr>
      <vt:lpstr>Закат Аркадия Рылова </vt:lpstr>
      <vt:lpstr>Мокрый луг Федора Васильева</vt:lpstr>
      <vt:lpstr>Сын морского инженера и заядлого яхтсмена, внук известного художника-мариниста Генри Доусона (1811-1878 гг.), будущий легендарный художник-маринист Монтегю Доусон родился в Лондоне в 1895 году. Большая часть его детства прошла на побережье Саутгемптона. Картины деда на стенах, яхтенные увлечения отца, "морская" атмосфера дома, наполняемые ветром паруса на взморье, гудки и свист пароходов,- всё это не могло не способствовать его интересу к морю и к кораблям. Это была эпоха, когда пар практически закончил вытеснение парусов с океанских просторов, и любое появление клипера или винджаммера перед глазами юного Монтегю вызывало в нём чувство грусти по уходящей эпохе, но вместе с тем будило в нём романтика, а гены деда- художника приучали к наблюдательности, что впоследствии нашему герою очень пригодилось. 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Среди волн Ивана Айвазовского </vt:lpstr>
    </vt:vector>
  </TitlesOfParts>
  <Company>МОУ ООШ с.Маяк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 НА КАРТИНАХ  ХУДОЖНИКОВ</dc:title>
  <dc:creator>Гейкер С.Ю.</dc:creator>
  <cp:lastModifiedBy>Informatika</cp:lastModifiedBy>
  <cp:revision>10</cp:revision>
  <dcterms:created xsi:type="dcterms:W3CDTF">2012-05-10T07:28:52Z</dcterms:created>
  <dcterms:modified xsi:type="dcterms:W3CDTF">2016-02-27T04:31:54Z</dcterms:modified>
</cp:coreProperties>
</file>